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31/01/2024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97</Words>
  <Application>Microsoft Office PowerPoint</Application>
  <PresentationFormat>Widescreen</PresentationFormat>
  <Paragraphs>44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Meiryo</vt:lpstr>
      <vt:lpstr>Arial</vt:lpstr>
      <vt:lpstr>Arial Unicode MS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7</cp:revision>
  <dcterms:created xsi:type="dcterms:W3CDTF">2024-01-29T19:49:26Z</dcterms:created>
  <dcterms:modified xsi:type="dcterms:W3CDTF">2024-01-31T16:38:15Z</dcterms:modified>
</cp:coreProperties>
</file>